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61" r:id="rId5"/>
  </p:sldIdLst>
  <p:sldSz cx="10287000" cy="12852400"/>
  <p:notesSz cx="6858000" cy="9144000"/>
  <p:embeddedFontLst>
    <p:embeddedFont>
      <p:font typeface="Roboto" panose="02000000000000000000" pitchFamily="2" charset="0"/>
      <p:regular r:id="rId6"/>
      <p:bold r:id="rId7"/>
    </p:embeddedFont>
    <p:embeddedFont>
      <p:font typeface="Roboto Bold" panose="02000000000000000000" charset="0"/>
      <p:regular r:id="rId8"/>
    </p:embeddedFont>
    <p:embeddedFont>
      <p:font typeface="Trade Gothic" panose="020B0604020202020204" charset="0"/>
      <p:regular r:id="rId9"/>
    </p:embeddedFont>
    <p:embeddedFont>
      <p:font typeface="Trade Gothic Bold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97F8484-6E52-F192-D09A-219AED7228D1}" name="Noel F." initials="NF" userId="9bbe63c57bd963c4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7" d="100"/>
          <a:sy n="37" d="100"/>
        </p:scale>
        <p:origin x="2640" y="36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21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082" y="-1888700"/>
            <a:ext cx="10273918" cy="5947638"/>
          </a:xfrm>
          <a:custGeom>
            <a:avLst/>
            <a:gdLst/>
            <a:ahLst/>
            <a:cxnLst/>
            <a:rect l="l" t="t" r="r" b="b"/>
            <a:pathLst>
              <a:path w="10273918" h="5947638">
                <a:moveTo>
                  <a:pt x="0" y="0"/>
                </a:moveTo>
                <a:lnTo>
                  <a:pt x="10273918" y="0"/>
                </a:lnTo>
                <a:lnTo>
                  <a:pt x="10273918" y="5947638"/>
                </a:lnTo>
                <a:lnTo>
                  <a:pt x="0" y="59476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4047" b="-1974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2733665"/>
            <a:ext cx="10287000" cy="1325273"/>
            <a:chOff x="0" y="0"/>
            <a:chExt cx="2709333" cy="349043"/>
          </a:xfrm>
        </p:grpSpPr>
        <p:sp>
          <p:nvSpPr>
            <p:cNvPr id="4" name="Freeform 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2709333" cy="349043"/>
            </a:xfrm>
            <a:custGeom>
              <a:avLst/>
              <a:gdLst/>
              <a:ahLst/>
              <a:cxnLst/>
              <a:rect l="l" t="t" r="r" b="b"/>
              <a:pathLst>
                <a:path w="2709333" h="349043">
                  <a:moveTo>
                    <a:pt x="0" y="0"/>
                  </a:moveTo>
                  <a:lnTo>
                    <a:pt x="2709333" y="0"/>
                  </a:lnTo>
                  <a:lnTo>
                    <a:pt x="2709333" y="349043"/>
                  </a:lnTo>
                  <a:lnTo>
                    <a:pt x="0" y="349043"/>
                  </a:lnTo>
                  <a:close/>
                </a:path>
              </a:pathLst>
            </a:custGeom>
            <a:solidFill>
              <a:srgbClr val="94BFE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2709333" cy="4252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1482" y="283889"/>
            <a:ext cx="2016716" cy="2016716"/>
          </a:xfrm>
          <a:custGeom>
            <a:avLst/>
            <a:gdLst/>
            <a:ahLst/>
            <a:cxnLst/>
            <a:rect l="l" t="t" r="r" b="b"/>
            <a:pathLst>
              <a:path w="2016716" h="2016716">
                <a:moveTo>
                  <a:pt x="0" y="0"/>
                </a:moveTo>
                <a:lnTo>
                  <a:pt x="2016716" y="0"/>
                </a:lnTo>
                <a:lnTo>
                  <a:pt x="2016716" y="2016716"/>
                </a:lnTo>
                <a:lnTo>
                  <a:pt x="0" y="20167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0" y="7791790"/>
            <a:ext cx="10287000" cy="1188473"/>
            <a:chOff x="0" y="0"/>
            <a:chExt cx="2709333" cy="313014"/>
          </a:xfrm>
        </p:grpSpPr>
        <p:sp>
          <p:nvSpPr>
            <p:cNvPr id="8" name="Freeform 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2709333" cy="313014"/>
            </a:xfrm>
            <a:custGeom>
              <a:avLst/>
              <a:gdLst/>
              <a:ahLst/>
              <a:cxnLst/>
              <a:rect l="l" t="t" r="r" b="b"/>
              <a:pathLst>
                <a:path w="2709333" h="313014">
                  <a:moveTo>
                    <a:pt x="0" y="0"/>
                  </a:moveTo>
                  <a:lnTo>
                    <a:pt x="2709333" y="0"/>
                  </a:lnTo>
                  <a:lnTo>
                    <a:pt x="2709333" y="313014"/>
                  </a:lnTo>
                  <a:lnTo>
                    <a:pt x="0" y="313014"/>
                  </a:lnTo>
                  <a:close/>
                </a:path>
              </a:pathLst>
            </a:custGeom>
            <a:solidFill>
              <a:srgbClr val="94BFE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76200"/>
              <a:ext cx="2709333" cy="3892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0" y="2974993"/>
            <a:ext cx="10287000" cy="1083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44"/>
              </a:lnSpc>
            </a:pPr>
            <a:r>
              <a:rPr lang="en-US" sz="6899" b="1" spc="-441">
                <a:solidFill>
                  <a:srgbClr val="30211A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 LANDSLIDE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24904" y="1121114"/>
            <a:ext cx="428923" cy="361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Trade Gothic"/>
                <a:ea typeface="Trade Gothic"/>
                <a:cs typeface="Trade Gothic"/>
                <a:sym typeface="Trade Gothic"/>
              </a:rPr>
              <a:t>logo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7457" y="7971737"/>
            <a:ext cx="9885168" cy="1083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45"/>
              </a:lnSpc>
            </a:pPr>
            <a:r>
              <a:rPr lang="en-US" sz="6900" b="1" spc="-469" dirty="0">
                <a:solidFill>
                  <a:srgbClr val="30211A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 DERRUMBE</a:t>
            </a:r>
          </a:p>
        </p:txBody>
      </p:sp>
      <p:sp>
        <p:nvSpPr>
          <p:cNvPr id="13" name="Freeform 13"/>
          <p:cNvSpPr/>
          <p:nvPr/>
        </p:nvSpPr>
        <p:spPr>
          <a:xfrm>
            <a:off x="547366" y="2958890"/>
            <a:ext cx="962667" cy="874824"/>
          </a:xfrm>
          <a:custGeom>
            <a:avLst/>
            <a:gdLst/>
            <a:ahLst/>
            <a:cxnLst/>
            <a:rect l="l" t="t" r="r" b="b"/>
            <a:pathLst>
              <a:path w="962667" h="874824">
                <a:moveTo>
                  <a:pt x="0" y="0"/>
                </a:moveTo>
                <a:lnTo>
                  <a:pt x="962668" y="0"/>
                </a:lnTo>
                <a:lnTo>
                  <a:pt x="962668" y="874824"/>
                </a:lnTo>
                <a:lnTo>
                  <a:pt x="0" y="8748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8776966" y="2958890"/>
            <a:ext cx="962667" cy="874824"/>
          </a:xfrm>
          <a:custGeom>
            <a:avLst/>
            <a:gdLst/>
            <a:ahLst/>
            <a:cxnLst/>
            <a:rect l="l" t="t" r="r" b="b"/>
            <a:pathLst>
              <a:path w="962667" h="874824">
                <a:moveTo>
                  <a:pt x="0" y="0"/>
                </a:moveTo>
                <a:lnTo>
                  <a:pt x="962668" y="0"/>
                </a:lnTo>
                <a:lnTo>
                  <a:pt x="962668" y="874824"/>
                </a:lnTo>
                <a:lnTo>
                  <a:pt x="0" y="8748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547366" y="7934414"/>
            <a:ext cx="962667" cy="874824"/>
          </a:xfrm>
          <a:custGeom>
            <a:avLst/>
            <a:gdLst/>
            <a:ahLst/>
            <a:cxnLst/>
            <a:rect l="l" t="t" r="r" b="b"/>
            <a:pathLst>
              <a:path w="962667" h="874824">
                <a:moveTo>
                  <a:pt x="0" y="0"/>
                </a:moveTo>
                <a:lnTo>
                  <a:pt x="962668" y="0"/>
                </a:lnTo>
                <a:lnTo>
                  <a:pt x="962668" y="874824"/>
                </a:lnTo>
                <a:lnTo>
                  <a:pt x="0" y="8748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8776966" y="7934414"/>
            <a:ext cx="962667" cy="874824"/>
          </a:xfrm>
          <a:custGeom>
            <a:avLst/>
            <a:gdLst/>
            <a:ahLst/>
            <a:cxnLst/>
            <a:rect l="l" t="t" r="r" b="b"/>
            <a:pathLst>
              <a:path w="962667" h="874824">
                <a:moveTo>
                  <a:pt x="0" y="0"/>
                </a:moveTo>
                <a:lnTo>
                  <a:pt x="962668" y="0"/>
                </a:lnTo>
                <a:lnTo>
                  <a:pt x="962668" y="874824"/>
                </a:lnTo>
                <a:lnTo>
                  <a:pt x="0" y="8748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0" y="4222836"/>
            <a:ext cx="10287000" cy="4180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8"/>
              </a:lnSpc>
            </a:pPr>
            <a:r>
              <a:rPr lang="en-US" sz="4492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ROAD CLOSURE</a:t>
            </a:r>
          </a:p>
          <a:p>
            <a:pPr algn="ctr">
              <a:lnSpc>
                <a:spcPts val="3340"/>
              </a:lnSpc>
            </a:pPr>
            <a:endParaRPr lang="en-US" sz="4492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631"/>
              </a:lnSpc>
            </a:pPr>
            <a:r>
              <a:rPr lang="en-US" sz="3744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[LOCATION] </a:t>
            </a:r>
          </a:p>
          <a:p>
            <a:pPr algn="ctr">
              <a:lnSpc>
                <a:spcPts val="3380"/>
              </a:lnSpc>
            </a:pPr>
            <a:endParaRPr lang="en-US" sz="3744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631"/>
              </a:lnSpc>
            </a:pPr>
            <a:r>
              <a:rPr lang="en-US" sz="3744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USE alternate route, AVOID area</a:t>
            </a:r>
          </a:p>
          <a:p>
            <a:pPr algn="ctr">
              <a:lnSpc>
                <a:spcPts val="2670"/>
              </a:lnSpc>
            </a:pPr>
            <a:endParaRPr lang="en-US" sz="2400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ct val="125000"/>
              </a:lnSpc>
            </a:pPr>
            <a:r>
              <a:rPr lang="en-US" sz="23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Follow instructions from local officials</a:t>
            </a:r>
          </a:p>
          <a:p>
            <a:pPr algn="ctr">
              <a:lnSpc>
                <a:spcPct val="125000"/>
              </a:lnSpc>
            </a:pPr>
            <a:r>
              <a:rPr lang="en-US" sz="23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Sign up for Alerts: [website]</a:t>
            </a:r>
          </a:p>
          <a:p>
            <a:pPr algn="ctr">
              <a:lnSpc>
                <a:spcPts val="2231"/>
              </a:lnSpc>
            </a:pPr>
            <a:endParaRPr lang="en-US" sz="23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523"/>
              </a:lnSpc>
            </a:pPr>
            <a:endParaRPr lang="en-US" sz="23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0" y="9208863"/>
            <a:ext cx="10293541" cy="4180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65"/>
              </a:lnSpc>
            </a:pPr>
            <a:r>
              <a:rPr lang="en-US" sz="45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CIERRE DE CARRETERA</a:t>
            </a:r>
          </a:p>
          <a:p>
            <a:pPr algn="ctr">
              <a:lnSpc>
                <a:spcPts val="2754"/>
              </a:lnSpc>
            </a:pPr>
            <a:endParaRPr lang="en-US" sz="4500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879"/>
              </a:lnSpc>
            </a:pPr>
            <a:r>
              <a:rPr lang="en-US" sz="3999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[UBICACIÓN]</a:t>
            </a:r>
          </a:p>
          <a:p>
            <a:pPr algn="ctr">
              <a:lnSpc>
                <a:spcPts val="2910"/>
              </a:lnSpc>
            </a:pPr>
            <a:endParaRPr lang="en-US" sz="3999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627"/>
              </a:lnSpc>
              <a:spcAft>
                <a:spcPts val="600"/>
              </a:spcAft>
            </a:pPr>
            <a:r>
              <a:rPr lang="en-US" sz="3739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UTILICE la </a:t>
            </a:r>
            <a:r>
              <a:rPr lang="en-US" sz="3739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ruta</a:t>
            </a:r>
            <a:r>
              <a:rPr lang="en-US" sz="3739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739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alternativa</a:t>
            </a:r>
            <a:r>
              <a:rPr lang="en-US" sz="3739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, EVITE </a:t>
            </a:r>
            <a:r>
              <a:rPr lang="en-US" sz="3739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el</a:t>
            </a:r>
            <a:r>
              <a:rPr lang="en-US" sz="3739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739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área</a:t>
            </a:r>
            <a:endParaRPr lang="en-US" sz="4000" dirty="0"/>
          </a:p>
          <a:p>
            <a:pPr algn="ctr">
              <a:lnSpc>
                <a:spcPts val="2400"/>
              </a:lnSpc>
            </a:pPr>
            <a:endParaRPr lang="en-US" sz="2400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ct val="125000"/>
              </a:lnSpc>
            </a:pPr>
            <a:r>
              <a:rPr lang="en-US" sz="23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Siga las </a:t>
            </a:r>
            <a:r>
              <a:rPr lang="en-US" sz="23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instrucciones</a:t>
            </a:r>
            <a:r>
              <a:rPr lang="en-US" sz="23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de las </a:t>
            </a:r>
            <a:r>
              <a:rPr lang="en-US" sz="23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autoridades</a:t>
            </a:r>
            <a:r>
              <a:rPr lang="en-US" sz="23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locales </a:t>
            </a:r>
          </a:p>
          <a:p>
            <a:pPr algn="ctr">
              <a:lnSpc>
                <a:spcPct val="125000"/>
              </a:lnSpc>
            </a:pPr>
            <a:r>
              <a:rPr lang="en-US" sz="23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Suscribirse</a:t>
            </a:r>
            <a:r>
              <a:rPr lang="en-US" sz="23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a </a:t>
            </a:r>
            <a:r>
              <a:rPr lang="en-US" sz="23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Alertas</a:t>
            </a:r>
            <a:r>
              <a:rPr lang="en-US" sz="23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: [website]</a:t>
            </a:r>
          </a:p>
          <a:p>
            <a:pPr algn="ctr">
              <a:lnSpc>
                <a:spcPts val="2522"/>
              </a:lnSpc>
            </a:pPr>
            <a:endParaRPr lang="en-US" sz="23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559"/>
              </a:lnSpc>
            </a:pPr>
            <a:endParaRPr lang="en-US" sz="23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98060FD9CA7248A24F8DC86BA3C361" ma:contentTypeVersion="10" ma:contentTypeDescription="Create a new document." ma:contentTypeScope="" ma:versionID="835dd694ed3aace8b1421697f0d5588f">
  <xsd:schema xmlns:xsd="http://www.w3.org/2001/XMLSchema" xmlns:xs="http://www.w3.org/2001/XMLSchema" xmlns:p="http://schemas.microsoft.com/office/2006/metadata/properties" xmlns:ns2="53964cc8-56f4-4807-baa0-645391554a8e" xmlns:ns3="d41eaa31-b6a2-48c3-bc29-b8a97502b202" targetNamespace="http://schemas.microsoft.com/office/2006/metadata/properties" ma:root="true" ma:fieldsID="ee578d5a979720de7f2e6cd99a490829" ns2:_="" ns3:_="">
    <xsd:import namespace="53964cc8-56f4-4807-baa0-645391554a8e"/>
    <xsd:import namespace="d41eaa31-b6a2-48c3-bc29-b8a97502b2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964cc8-56f4-4807-baa0-645391554a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057cfca-d4c0-46ea-bef7-47a653588ff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1eaa31-b6a2-48c3-bc29-b8a97502b20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3f3d4b4-164b-4b4f-8b87-6158216b4d25}" ma:internalName="TaxCatchAll" ma:showField="CatchAllData" ma:web="d41eaa31-b6a2-48c3-bc29-b8a97502b2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41eaa31-b6a2-48c3-bc29-b8a97502b202" xsi:nil="true"/>
    <lcf76f155ced4ddcb4097134ff3c332f xmlns="53964cc8-56f4-4807-baa0-645391554a8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8D51959-708B-4CBE-9240-6201EAB2897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2AC85B8-B5FC-4E3A-8432-C61696B585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964cc8-56f4-4807-baa0-645391554a8e"/>
    <ds:schemaRef ds:uri="d41eaa31-b6a2-48c3-bc29-b8a97502b2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E6664B5-98A8-45B2-B3AC-18E001EF7454}">
  <ds:schemaRefs>
    <ds:schemaRef ds:uri="http://www.w3.org/XML/1998/namespace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infopath/2007/PartnerControls"/>
    <ds:schemaRef ds:uri="d41eaa31-b6a2-48c3-bc29-b8a97502b202"/>
    <ds:schemaRef ds:uri="53964cc8-56f4-4807-baa0-645391554a8e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57</Words>
  <Application>Microsoft Office PowerPoint</Application>
  <PresentationFormat>Custom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Calibri</vt:lpstr>
      <vt:lpstr>Trade Gothic</vt:lpstr>
      <vt:lpstr>Arial</vt:lpstr>
      <vt:lpstr>Roboto Bold</vt:lpstr>
      <vt:lpstr>Roboto</vt:lpstr>
      <vt:lpstr>Trade Gothic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CCP - Customizable Templates</dc:title>
  <dc:creator>Arnold, Christophe (DEM)</dc:creator>
  <cp:lastModifiedBy>Madalyn Bryant</cp:lastModifiedBy>
  <cp:revision>7</cp:revision>
  <dcterms:created xsi:type="dcterms:W3CDTF">2006-08-16T00:00:00Z</dcterms:created>
  <dcterms:modified xsi:type="dcterms:W3CDTF">2026-01-22T17:10:34Z</dcterms:modified>
  <dc:identifier>DAG0kKW_zFc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0x0101009598060FD9CA7248A24F8DC86BA3C361</vt:lpwstr>
  </property>
  <property fmtid="{D5CDD505-2E9C-101B-9397-08002B2CF9AE}" pid="3" name="MediaServiceImageTags">
    <vt:lpwstr/>
  </property>
</Properties>
</file>